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4" r:id="rId1"/>
  </p:sldMasterIdLst>
  <p:notesMasterIdLst>
    <p:notesMasterId r:id="rId8"/>
  </p:notesMasterIdLst>
  <p:sldIdLst>
    <p:sldId id="256" r:id="rId2"/>
    <p:sldId id="257" r:id="rId3"/>
    <p:sldId id="319" r:id="rId4"/>
    <p:sldId id="320" r:id="rId5"/>
    <p:sldId id="321" r:id="rId6"/>
    <p:sldId id="30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C641"/>
    <a:srgbClr val="349A46"/>
    <a:srgbClr val="347C36"/>
    <a:srgbClr val="076A89"/>
    <a:srgbClr val="01B2F9"/>
    <a:srgbClr val="0189C0"/>
    <a:srgbClr val="429B45"/>
    <a:srgbClr val="079B45"/>
    <a:srgbClr val="F15E41"/>
    <a:srgbClr val="F588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10" d="100"/>
          <a:sy n="110" d="100"/>
        </p:scale>
        <p:origin x="7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38E4C5-4D62-4895-BF2A-F6285B0BECB7}" type="datetimeFigureOut">
              <a:rPr lang="pt-BR" smtClean="0"/>
              <a:t>05/11/2015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18294-28A5-4B44-A596-9AB8182149B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0950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18294-28A5-4B44-A596-9AB8182149B0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990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18294-28A5-4B44-A596-9AB8182149B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8427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18294-28A5-4B44-A596-9AB8182149B0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2341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18294-28A5-4B44-A596-9AB8182149B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7668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18294-28A5-4B44-A596-9AB8182149B0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1395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AE35E-26F5-4784-ACB4-EA1F9C5DA0AC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991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43392-3819-4C58-BA88-F7A08AF25EAD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565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ACFA8-280D-4F36-80CF-EC94F2807989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009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1B5BD-F109-4537-A94C-B132C374CDD8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834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CB886-FD19-477B-B6A1-FFD069ED5CD8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488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8F694-882F-43AB-82E6-E1C687BE3C15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48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CF77-050D-43CC-861F-8A25F16E0547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674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A5E4-80B5-4000-A8B8-F95AA5BE7AA1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164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13AA2-3988-4A16-B59A-13EED14A0A00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232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DA241-C0F1-4275-98A8-B1B37BCA6ED1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374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A2700-0837-4394-8E91-0E4E961AB72E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96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B2173-6489-4A57-ABD7-F8EB3CE86049}" type="datetime1">
              <a:rPr lang="en-US" smtClean="0"/>
              <a:t>11/5/2015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t-BR" smtClean="0"/>
              <a:t>Instituto Federal Sul-rio-grandense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254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1"/>
            <a:ext cx="12192000" cy="2116182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47C36"/>
              </a:solidFill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524" y="1"/>
            <a:ext cx="1084332" cy="2508069"/>
          </a:xfrm>
          <a:prstGeom prst="rect">
            <a:avLst/>
          </a:prstGeom>
        </p:spPr>
      </p:pic>
      <p:sp>
        <p:nvSpPr>
          <p:cNvPr id="18" name="Retângulo 17"/>
          <p:cNvSpPr/>
          <p:nvPr/>
        </p:nvSpPr>
        <p:spPr>
          <a:xfrm>
            <a:off x="2264229" y="3497963"/>
            <a:ext cx="75135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dirty="0">
                <a:latin typeface="Trebuchet MS" panose="020B0603020202020204" pitchFamily="34" charset="0"/>
              </a:rPr>
              <a:t/>
            </a:r>
            <a:br>
              <a:rPr lang="pt-BR" altLang="pt-BR" dirty="0">
                <a:latin typeface="Trebuchet MS" panose="020B0603020202020204" pitchFamily="34" charset="0"/>
              </a:rPr>
            </a:br>
            <a:r>
              <a:rPr lang="pt-BR" altLang="pt-BR" sz="4400" b="1" dirty="0" smtClean="0">
                <a:solidFill>
                  <a:srgbClr val="8DC641"/>
                </a:solidFill>
                <a:latin typeface="Trebuchet MS" panose="020B0603020202020204" pitchFamily="34" charset="0"/>
              </a:rPr>
              <a:t>NOME DA APRESENTAÇÃO</a:t>
            </a:r>
          </a:p>
          <a:p>
            <a:pPr algn="ctr"/>
            <a:r>
              <a:rPr lang="pt-BR" altLang="pt-BR" dirty="0" smtClean="0">
                <a:solidFill>
                  <a:srgbClr val="347C36"/>
                </a:solidFill>
                <a:latin typeface="Trebuchet MS" panose="020B0603020202020204" pitchFamily="34" charset="0"/>
              </a:rPr>
              <a:t>Subtítulo da apresentação</a:t>
            </a:r>
            <a:endParaRPr lang="pt-BR" dirty="0"/>
          </a:p>
        </p:txBody>
      </p:sp>
      <p:sp>
        <p:nvSpPr>
          <p:cNvPr id="19" name="Retângulo 18"/>
          <p:cNvSpPr/>
          <p:nvPr/>
        </p:nvSpPr>
        <p:spPr>
          <a:xfrm>
            <a:off x="4975672" y="6101547"/>
            <a:ext cx="20906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altLang="pt-BR" sz="1400" b="1" dirty="0" smtClean="0">
                <a:solidFill>
                  <a:srgbClr val="8DC641"/>
                </a:solidFill>
                <a:latin typeface="Trebuchet MS" panose="020B0603020202020204" pitchFamily="34" charset="0"/>
              </a:rPr>
              <a:t>Nome do apresentador</a:t>
            </a:r>
            <a:endParaRPr lang="pt-BR" sz="1400" b="1" dirty="0">
              <a:solidFill>
                <a:srgbClr val="8DC641"/>
              </a:solidFill>
            </a:endParaRPr>
          </a:p>
        </p:txBody>
      </p:sp>
      <p:pic>
        <p:nvPicPr>
          <p:cNvPr id="32" name="Imagem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2" y="573950"/>
            <a:ext cx="6789420" cy="136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86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1" y="1"/>
            <a:ext cx="4389120" cy="6866238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92D050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1810" y="586994"/>
            <a:ext cx="4225367" cy="2266604"/>
          </a:xfrm>
        </p:spPr>
        <p:txBody>
          <a:bodyPr>
            <a:normAutofit/>
          </a:bodyPr>
          <a:lstStyle/>
          <a:p>
            <a:r>
              <a:rPr lang="pt-BR" altLang="pt-BR" sz="2000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Instituto Federal Sul-rio-grandense</a:t>
            </a:r>
            <a:r>
              <a:rPr lang="pt-BR" altLang="pt-BR" dirty="0" smtClean="0"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latin typeface="Trebuchet MS" panose="020B0603020202020204" pitchFamily="34" charset="0"/>
              </a:rPr>
            </a:br>
            <a:r>
              <a:rPr lang="pt-BR" altLang="pt-BR" sz="4800" b="1" dirty="0" smtClean="0">
                <a:solidFill>
                  <a:srgbClr val="8DC641"/>
                </a:solidFill>
                <a:latin typeface="Trebuchet MS" panose="020B0603020202020204" pitchFamily="34" charset="0"/>
              </a:rPr>
              <a:t>LOCALIZAÇÃO</a:t>
            </a:r>
            <a:r>
              <a:rPr lang="pt-BR" altLang="pt-BR" sz="1600" dirty="0">
                <a:solidFill>
                  <a:srgbClr val="076A89"/>
                </a:solidFill>
                <a:latin typeface="Trebuchet MS" panose="020B0603020202020204" pitchFamily="34" charset="0"/>
              </a:rPr>
              <a:t/>
            </a:r>
            <a:br>
              <a:rPr lang="pt-BR" altLang="pt-BR" sz="1600" dirty="0">
                <a:solidFill>
                  <a:srgbClr val="076A89"/>
                </a:solidFill>
                <a:latin typeface="Trebuchet MS" panose="020B0603020202020204" pitchFamily="34" charset="0"/>
              </a:rPr>
            </a:br>
            <a:endParaRPr lang="pt-BR" sz="1600" dirty="0">
              <a:solidFill>
                <a:srgbClr val="076A89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693382" y="4496544"/>
            <a:ext cx="3199349" cy="14252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t-BR" altLang="pt-BR" sz="157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14</a:t>
            </a:r>
          </a:p>
          <a:p>
            <a: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endParaRPr lang="pt-BR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574767" y="5552497"/>
            <a:ext cx="3239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pt-BR" i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Campus</a:t>
            </a:r>
            <a: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 </a:t>
            </a:r>
            <a:r>
              <a:rPr lang="pt-BR" altLang="pt-BR" dirty="0">
                <a:solidFill>
                  <a:schemeClr val="bg1"/>
                </a:solidFill>
                <a:latin typeface="Trebuchet MS" panose="020B0603020202020204" pitchFamily="34" charset="0"/>
              </a:rPr>
              <a:t>no Rio Grande do Sul</a:t>
            </a:r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201" y="5503818"/>
            <a:ext cx="732032" cy="1362888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192" y="428031"/>
            <a:ext cx="6815065" cy="592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17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517174" y="6356349"/>
            <a:ext cx="5157652" cy="365125"/>
          </a:xfrm>
        </p:spPr>
        <p:txBody>
          <a:bodyPr/>
          <a:lstStyle/>
          <a:p>
            <a:r>
              <a:rPr lang="pt-BR" dirty="0" smtClean="0">
                <a:solidFill>
                  <a:srgbClr val="8DC641"/>
                </a:solidFill>
              </a:rPr>
              <a:t>Instituto Federal </a:t>
            </a:r>
            <a:r>
              <a:rPr lang="pt-BR" dirty="0" smtClean="0">
                <a:solidFill>
                  <a:srgbClr val="8DC641"/>
                </a:solidFill>
              </a:rPr>
              <a:t>Sul-rio-grandense | </a:t>
            </a:r>
            <a:r>
              <a:rPr lang="pt-BR" i="1" dirty="0" smtClean="0">
                <a:solidFill>
                  <a:srgbClr val="8DC641"/>
                </a:solidFill>
              </a:rPr>
              <a:t>campus</a:t>
            </a:r>
            <a:r>
              <a:rPr lang="pt-BR" dirty="0" smtClean="0">
                <a:solidFill>
                  <a:srgbClr val="8DC641"/>
                </a:solidFill>
              </a:rPr>
              <a:t> </a:t>
            </a:r>
            <a:r>
              <a:rPr lang="pt-BR" dirty="0" smtClean="0">
                <a:solidFill>
                  <a:srgbClr val="8DC641"/>
                </a:solidFill>
              </a:rPr>
              <a:t>Santana do Livramento</a:t>
            </a:r>
            <a:endParaRPr lang="en-US" dirty="0">
              <a:solidFill>
                <a:srgbClr val="8DC641"/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4516">
            <a:off x="-50151" y="-363538"/>
            <a:ext cx="2787461" cy="375884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733031"/>
            <a:ext cx="10058400" cy="927171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0" y="1"/>
            <a:ext cx="12192000" cy="2116182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47C36"/>
              </a:solidFill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201" y="5503818"/>
            <a:ext cx="732032" cy="136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2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4516">
            <a:off x="-50151" y="-363538"/>
            <a:ext cx="2787461" cy="3758848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0" y="1"/>
            <a:ext cx="12192000" cy="2116182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47C36"/>
              </a:solidFill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201" y="5503818"/>
            <a:ext cx="732032" cy="1362888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539933" y="396372"/>
            <a:ext cx="75135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pt-BR" dirty="0">
                <a:solidFill>
                  <a:schemeClr val="bg1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t-BR" altLang="pt-BR" sz="44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Título do slide</a:t>
            </a:r>
          </a:p>
          <a:p>
            <a:r>
              <a:rPr lang="pt-BR" altLang="pt-BR" dirty="0" smtClean="0">
                <a:solidFill>
                  <a:srgbClr val="8DC641"/>
                </a:solidFill>
                <a:latin typeface="Trebuchet MS" panose="020B0603020202020204" pitchFamily="34" charset="0"/>
              </a:rPr>
              <a:t>Subtítulo do slide</a:t>
            </a:r>
            <a:endParaRPr lang="pt-BR" dirty="0">
              <a:solidFill>
                <a:srgbClr val="8DC641"/>
              </a:solidFill>
            </a:endParaRPr>
          </a:p>
        </p:txBody>
      </p:sp>
      <p:sp>
        <p:nvSpPr>
          <p:cNvPr id="22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517174" y="6356349"/>
            <a:ext cx="5157652" cy="365125"/>
          </a:xfrm>
        </p:spPr>
        <p:txBody>
          <a:bodyPr/>
          <a:lstStyle/>
          <a:p>
            <a:r>
              <a:rPr lang="pt-BR" dirty="0" smtClean="0">
                <a:solidFill>
                  <a:srgbClr val="8DC641"/>
                </a:solidFill>
              </a:rPr>
              <a:t>Instituto Federal </a:t>
            </a:r>
            <a:r>
              <a:rPr lang="pt-BR" dirty="0" smtClean="0">
                <a:solidFill>
                  <a:srgbClr val="8DC641"/>
                </a:solidFill>
              </a:rPr>
              <a:t>Sul-rio-grandense | </a:t>
            </a:r>
            <a:r>
              <a:rPr lang="pt-BR" i="1" dirty="0" smtClean="0">
                <a:solidFill>
                  <a:srgbClr val="8DC641"/>
                </a:solidFill>
              </a:rPr>
              <a:t>campus</a:t>
            </a:r>
            <a:r>
              <a:rPr lang="pt-BR" dirty="0" smtClean="0">
                <a:solidFill>
                  <a:srgbClr val="8DC641"/>
                </a:solidFill>
              </a:rPr>
              <a:t> </a:t>
            </a:r>
            <a:r>
              <a:rPr lang="pt-BR" dirty="0" smtClean="0">
                <a:solidFill>
                  <a:srgbClr val="8DC641"/>
                </a:solidFill>
              </a:rPr>
              <a:t>Santana do Livramento</a:t>
            </a:r>
            <a:endParaRPr lang="en-US" dirty="0">
              <a:solidFill>
                <a:srgbClr val="8DC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31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4516">
            <a:off x="-50151" y="-363538"/>
            <a:ext cx="2787461" cy="3758848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0" y="0"/>
            <a:ext cx="12192000" cy="6923314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347C36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264229" y="2861492"/>
            <a:ext cx="75135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dirty="0" smtClean="0"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latin typeface="Trebuchet MS" panose="020B0603020202020204" pitchFamily="34" charset="0"/>
              </a:rPr>
            </a:br>
            <a:r>
              <a:rPr lang="pt-BR" altLang="pt-BR" sz="5400" b="1" dirty="0" smtClean="0">
                <a:solidFill>
                  <a:srgbClr val="8DC641"/>
                </a:solidFill>
                <a:latin typeface="Trebuchet MS" panose="020B0603020202020204" pitchFamily="34" charset="0"/>
              </a:rPr>
              <a:t>TÍTULO EM DESTAQUE</a:t>
            </a:r>
          </a:p>
        </p:txBody>
      </p:sp>
      <p:sp>
        <p:nvSpPr>
          <p:cNvPr id="22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517174" y="6356349"/>
            <a:ext cx="5157652" cy="365125"/>
          </a:xfrm>
        </p:spPr>
        <p:txBody>
          <a:bodyPr/>
          <a:lstStyle/>
          <a:p>
            <a:r>
              <a:rPr lang="pt-BR" dirty="0" smtClean="0">
                <a:solidFill>
                  <a:srgbClr val="8DC641"/>
                </a:solidFill>
              </a:rPr>
              <a:t>Instituto Federal </a:t>
            </a:r>
            <a:r>
              <a:rPr lang="pt-BR" dirty="0" smtClean="0">
                <a:solidFill>
                  <a:srgbClr val="8DC641"/>
                </a:solidFill>
              </a:rPr>
              <a:t>Sul-rio-grandense | </a:t>
            </a:r>
            <a:r>
              <a:rPr lang="pt-BR" i="1" dirty="0" smtClean="0">
                <a:solidFill>
                  <a:srgbClr val="8DC641"/>
                </a:solidFill>
              </a:rPr>
              <a:t>campus</a:t>
            </a:r>
            <a:r>
              <a:rPr lang="pt-BR" dirty="0" smtClean="0">
                <a:solidFill>
                  <a:srgbClr val="8DC641"/>
                </a:solidFill>
              </a:rPr>
              <a:t> </a:t>
            </a:r>
            <a:r>
              <a:rPr lang="pt-BR" dirty="0" smtClean="0">
                <a:solidFill>
                  <a:srgbClr val="8DC641"/>
                </a:solidFill>
              </a:rPr>
              <a:t>Santana do Livramento</a:t>
            </a:r>
            <a:endParaRPr lang="en-US" dirty="0">
              <a:solidFill>
                <a:srgbClr val="8DC6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0" y="0"/>
            <a:ext cx="12192000" cy="4606050"/>
          </a:xfrm>
          <a:prstGeom prst="rect">
            <a:avLst/>
          </a:prstGeom>
          <a:solidFill>
            <a:srgbClr val="347C3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7666" y="1369218"/>
            <a:ext cx="8596668" cy="2371288"/>
          </a:xfrm>
        </p:spPr>
        <p:txBody>
          <a:bodyPr>
            <a:normAutofit fontScale="90000"/>
          </a:bodyPr>
          <a:lstStyle/>
          <a:p>
            <a:pPr algn="ctr"/>
            <a: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t-BR" altLang="pt-BR" b="1" dirty="0" smtClean="0">
                <a:solidFill>
                  <a:srgbClr val="92D050"/>
                </a:solidFill>
                <a:latin typeface="Trebuchet MS" panose="020B0603020202020204" pitchFamily="34" charset="0"/>
              </a:rPr>
              <a:t>MUITO</a:t>
            </a:r>
            <a: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pt-BR" altLang="pt-BR" sz="10700" b="1" dirty="0" smtClean="0">
                <a:solidFill>
                  <a:schemeClr val="bg1"/>
                </a:solidFill>
                <a:latin typeface="Trebuchet MS" panose="020B0603020202020204" pitchFamily="34" charset="0"/>
              </a:rPr>
              <a:t>OBRIGADO</a:t>
            </a:r>
            <a:r>
              <a:rPr lang="pt-BR" altLang="pt-BR" dirty="0" smtClean="0">
                <a:solidFill>
                  <a:srgbClr val="92D050"/>
                </a:solidFill>
                <a:latin typeface="Trebuchet MS" panose="020B0603020202020204" pitchFamily="34" charset="0"/>
              </a:rPr>
              <a:t/>
            </a:r>
            <a:br>
              <a:rPr lang="pt-BR" altLang="pt-BR" dirty="0" smtClean="0">
                <a:solidFill>
                  <a:srgbClr val="92D050"/>
                </a:solidFill>
                <a:latin typeface="Trebuchet MS" panose="020B0603020202020204" pitchFamily="34" charset="0"/>
              </a:rPr>
            </a:br>
            <a:endParaRPr lang="pt-BR" sz="8000" dirty="0">
              <a:solidFill>
                <a:srgbClr val="92D050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3048000" y="5246250"/>
            <a:ext cx="6096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altLang="pt-BR" b="1" dirty="0" smtClean="0">
                <a:solidFill>
                  <a:srgbClr val="347C36"/>
                </a:solidFill>
                <a:latin typeface="Trebuchet MS" panose="020B0603020202020204" pitchFamily="34" charset="0"/>
              </a:rPr>
              <a:t>www.ifsul.edu.br</a:t>
            </a:r>
          </a:p>
          <a:p>
            <a:pPr algn="ctr"/>
            <a:r>
              <a:rPr lang="pt-BR" altLang="pt-BR" dirty="0" smtClean="0">
                <a:solidFill>
                  <a:srgbClr val="92D050"/>
                </a:solidFill>
                <a:latin typeface="Trebuchet MS" panose="020B0603020202020204" pitchFamily="34" charset="0"/>
              </a:rPr>
              <a:t>E-mail de contato</a:t>
            </a:r>
            <a:r>
              <a:rPr lang="pt-BR" altLang="pt-BR" sz="2400" dirty="0">
                <a:solidFill>
                  <a:srgbClr val="92D050"/>
                </a:solidFill>
                <a:latin typeface="Trebuchet MS" panose="020B0603020202020204" pitchFamily="34" charset="0"/>
              </a:rPr>
              <a:t/>
            </a:r>
            <a:br>
              <a:rPr lang="pt-BR" altLang="pt-BR" sz="2400" dirty="0">
                <a:solidFill>
                  <a:srgbClr val="92D050"/>
                </a:solidFill>
                <a:latin typeface="Trebuchet MS" panose="020B0603020202020204" pitchFamily="34" charset="0"/>
              </a:rPr>
            </a:br>
            <a:r>
              <a:rPr lang="pt-BR" altLang="pt-BR" sz="2400" dirty="0">
                <a:solidFill>
                  <a:srgbClr val="92D050"/>
                </a:solidFill>
                <a:latin typeface="Trebuchet MS" panose="020B0603020202020204" pitchFamily="34" charset="0"/>
              </a:rPr>
              <a:t> </a:t>
            </a:r>
            <a:r>
              <a:rPr lang="pt-BR" altLang="pt-BR" sz="2300" dirty="0" smtClean="0">
                <a:solidFill>
                  <a:srgbClr val="92D050"/>
                </a:solidFill>
                <a:latin typeface="Trebuchet MS" panose="020B0603020202020204" pitchFamily="34" charset="0"/>
              </a:rPr>
              <a:t>TELEFONE DE CONTATO</a:t>
            </a:r>
            <a:r>
              <a:rPr lang="pt-BR" altLang="pt-BR" sz="6600" dirty="0">
                <a:solidFill>
                  <a:srgbClr val="92D050"/>
                </a:solidFill>
                <a:latin typeface="Trebuchet MS" panose="020B0603020202020204" pitchFamily="34" charset="0"/>
              </a:rPr>
              <a:t/>
            </a:r>
            <a:br>
              <a:rPr lang="pt-BR" altLang="pt-BR" sz="6600" dirty="0">
                <a:solidFill>
                  <a:srgbClr val="92D050"/>
                </a:solidFill>
                <a:latin typeface="Trebuchet MS" panose="020B0603020202020204" pitchFamily="34" charset="0"/>
              </a:rPr>
            </a:br>
            <a:endParaRPr lang="pt-BR" dirty="0"/>
          </a:p>
        </p:txBody>
      </p:sp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2973630" y="3157551"/>
            <a:ext cx="6366658" cy="582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altLang="pt-BR" sz="2000" dirty="0" smtClean="0">
                <a:solidFill>
                  <a:srgbClr val="92D050"/>
                </a:solidFill>
              </a:rPr>
              <a:t>Nome do apresentador</a:t>
            </a:r>
            <a:endParaRPr lang="pt-BR" altLang="pt-BR" sz="2000" b="1" dirty="0" smtClean="0">
              <a:solidFill>
                <a:srgbClr val="92D050"/>
              </a:solidFill>
            </a:endParaRPr>
          </a:p>
          <a:p>
            <a:pPr>
              <a:lnSpc>
                <a:spcPct val="100000"/>
              </a:lnSpc>
            </a:pPr>
            <a:endParaRPr lang="pt-BR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9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ersonalizada 2">
      <a:dk1>
        <a:srgbClr val="454F59"/>
      </a:dk1>
      <a:lt1>
        <a:sysClr val="window" lastClr="FFFFFF"/>
      </a:lt1>
      <a:dk2>
        <a:srgbClr val="6A7887"/>
      </a:dk2>
      <a:lt2>
        <a:srgbClr val="E7E6E6"/>
      </a:lt2>
      <a:accent1>
        <a:srgbClr val="1D9A78"/>
      </a:accent1>
      <a:accent2>
        <a:srgbClr val="7BC68E"/>
      </a:accent2>
      <a:accent3>
        <a:srgbClr val="3F3F3F"/>
      </a:accent3>
      <a:accent4>
        <a:srgbClr val="3F3F3F"/>
      </a:accent4>
      <a:accent5>
        <a:srgbClr val="595959"/>
      </a:accent5>
      <a:accent6>
        <a:srgbClr val="595959"/>
      </a:accent6>
      <a:hlink>
        <a:srgbClr val="595959"/>
      </a:hlink>
      <a:folHlink>
        <a:srgbClr val="595959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970</TotalTime>
  <Words>52</Words>
  <Application>Microsoft Office PowerPoint</Application>
  <PresentationFormat>Widescreen</PresentationFormat>
  <Paragraphs>26</Paragraphs>
  <Slides>6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Arial</vt:lpstr>
      <vt:lpstr>Calibri</vt:lpstr>
      <vt:lpstr>Trebuchet MS</vt:lpstr>
      <vt:lpstr>Office Theme</vt:lpstr>
      <vt:lpstr>Apresentação do PowerPoint</vt:lpstr>
      <vt:lpstr>Instituto Federal Sul-rio-grandense LOCALIZAÇÃO </vt:lpstr>
      <vt:lpstr>Apresentação do PowerPoint</vt:lpstr>
      <vt:lpstr>Apresentação do PowerPoint</vt:lpstr>
      <vt:lpstr>Apresentação do PowerPoint</vt:lpstr>
      <vt:lpstr> MUITO OBRIGADO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Cidadania e Diversidade na Rede Federal de EPT</dc:title>
  <dc:creator>Lisiane Correa Gomes Silveira</dc:creator>
  <cp:lastModifiedBy>Lisiane Correa Gomes Silveira</cp:lastModifiedBy>
  <cp:revision>95</cp:revision>
  <dcterms:created xsi:type="dcterms:W3CDTF">2015-05-22T17:18:56Z</dcterms:created>
  <dcterms:modified xsi:type="dcterms:W3CDTF">2015-11-05T13:21:19Z</dcterms:modified>
</cp:coreProperties>
</file>